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323" r:id="rId2"/>
    <p:sldId id="324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325" r:id="rId24"/>
    <p:sldId id="315" r:id="rId25"/>
    <p:sldId id="318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18" dt="2020-04-09T00:17:47.590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54"/>
    <p:restoredTop sz="94695"/>
  </p:normalViewPr>
  <p:slideViewPr>
    <p:cSldViewPr snapToGrid="0" snapToObjects="1">
      <p:cViewPr varScale="1">
        <p:scale>
          <a:sx n="94" d="100"/>
          <a:sy n="94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9T00:17:47.591" v="47" actId="2696"/>
      <pc:docMkLst>
        <pc:docMk/>
      </pc:docMkLst>
      <pc:sldChg chg="del">
        <pc:chgData name="Alexis Perumal" userId="6bacb2ee70178176" providerId="LiveId" clId="{7EA784A4-CE14-264D-9964-8848FD31AC77}" dt="2020-04-08T19:05:09.010" v="29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9:05:09.020" v="30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9:05:55.214" v="38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9:05:37.718" v="35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del modAnim">
        <pc:chgData name="Alexis Perumal" userId="6bacb2ee70178176" providerId="LiveId" clId="{7EA784A4-CE14-264D-9964-8848FD31AC77}" dt="2020-04-08T19:07:54.437" v="44" actId="269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">
        <pc:chgData name="Alexis Perumal" userId="6bacb2ee70178176" providerId="LiveId" clId="{7EA784A4-CE14-264D-9964-8848FD31AC77}" dt="2020-04-08T19:06:07.361" v="39"/>
        <pc:sldMkLst>
          <pc:docMk/>
          <pc:sldMk cId="3462932334" sldId="318"/>
        </pc:sldMkLst>
      </pc:sldChg>
      <pc:sldChg chg="delSp add del setBg delDesignElem">
        <pc:chgData name="Alexis Perumal" userId="6bacb2ee70178176" providerId="LiveId" clId="{7EA784A4-CE14-264D-9964-8848FD31AC77}" dt="2020-04-08T19:06:36.018" v="42" actId="2696"/>
        <pc:sldMkLst>
          <pc:docMk/>
          <pc:sldMk cId="3033810360" sldId="319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033810360" sldId="319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8T19:06:36.009" v="41" actId="2696"/>
        <pc:sldMkLst>
          <pc:docMk/>
          <pc:sldMk cId="3951151790" sldId="320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951151790" sldId="320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5:32.892" v="34"/>
        <pc:sldMkLst>
          <pc:docMk/>
          <pc:sldMk cId="1479254760" sldId="321"/>
        </pc:sldMkLst>
      </pc:sldChg>
      <pc:sldChg chg="addSp delSp add del setBg delDesignElem">
        <pc:chgData name="Alexis Perumal" userId="6bacb2ee70178176" providerId="LiveId" clId="{7EA784A4-CE14-264D-9964-8848FD31AC77}" dt="2020-04-08T19:05:27.551" v="33"/>
        <pc:sldMkLst>
          <pc:docMk/>
          <pc:sldMk cId="1966508312" sldId="321"/>
        </pc:sldMkLst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4" creationId="{904DB13E-F722-4ED6-BB00-556651E95281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6" creationId="{1D91E3E1-5159-4DA9-8C1A-3897E909473B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8" creationId="{A9EF7E53-E975-4A5C-BF5D-D874044856E9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0" creationId="{D5C53263-995C-49EE-9CA6-FE769A768880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7" creationId="{0E7CA313-2F4B-4574-8399-12EF6A1BF292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9" creationId="{2644B391-9BFE-445C-A9EC-F544BB85FBC7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31" creationId="{80F26E69-87D9-4655-AE7B-280A87AA3CAD}"/>
          </ac:spMkLst>
        </pc:spChg>
        <pc:grpChg chg="add del">
          <ac:chgData name="Alexis Perumal" userId="6bacb2ee70178176" providerId="LiveId" clId="{7EA784A4-CE14-264D-9964-8848FD31AC77}" dt="2020-04-08T19:05:27.551" v="33"/>
          <ac:grpSpMkLst>
            <pc:docMk/>
            <pc:sldMk cId="1966508312" sldId="321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9T00:17:47.591" v="47" actId="2696"/>
        <pc:sldMkLst>
          <pc:docMk/>
          <pc:sldMk cId="2553707477" sldId="322"/>
        </pc:sldMkLst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53.127" v="37"/>
          <ac:grpSpMkLst>
            <pc:docMk/>
            <pc:sldMk cId="2553707477" sldId="322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3646617511" sldId="323"/>
        </pc:sldMkLst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1564502298" sldId="324"/>
        </pc:sldMkLst>
      </pc:sldChg>
      <pc:sldChg chg="add">
        <pc:chgData name="Alexis Perumal" userId="6bacb2ee70178176" providerId="LiveId" clId="{7EA784A4-CE14-264D-9964-8848FD31AC77}" dt="2020-04-09T00:17:45.211" v="46"/>
        <pc:sldMkLst>
          <pc:docMk/>
          <pc:sldMk cId="1204682702" sldId="325"/>
        </pc:sldMkLst>
      </pc:sldChg>
      <pc:sldChg chg="add del">
        <pc:chgData name="Alexis Perumal" userId="6bacb2ee70178176" providerId="LiveId" clId="{7EA784A4-CE14-264D-9964-8848FD31AC77}" dt="2020-04-08T19:13:18.320" v="45" actId="2696"/>
        <pc:sldMkLst>
          <pc:docMk/>
          <pc:sldMk cId="382964598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364661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We can see in the data…</a:t>
            </a:r>
            <a:br>
              <a:rPr lang="en-US"/>
            </a:br>
            <a:r>
              <a:rPr lang="en-US"/>
              <a:t>The US may have </a:t>
            </a:r>
            <a:r>
              <a:rPr lang="en-US" i="1"/>
              <a:t>just</a:t>
            </a:r>
            <a:r>
              <a:rPr lang="en-US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We can see in the data…</a:t>
            </a:r>
            <a:br>
              <a:rPr lang="en-US"/>
            </a:br>
            <a:r>
              <a:rPr lang="en-US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5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/>
              <a:t>Libraries:</a:t>
            </a:r>
            <a:endParaRPr lang="en-US" b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/>
              <a:t>D3, Leaflet, </a:t>
            </a:r>
            <a:r>
              <a:rPr lang="en-US" err="1"/>
              <a:t>Plotly</a:t>
            </a:r>
            <a:r>
              <a:rPr lang="en-US"/>
              <a:t>, DC charts, Google Charts (visualization)</a:t>
            </a:r>
          </a:p>
          <a:p>
            <a:r>
              <a:rPr lang="en-US"/>
              <a:t> </a:t>
            </a:r>
            <a:r>
              <a:rPr lang="en-US" err="1"/>
              <a:t>Axios</a:t>
            </a:r>
            <a:r>
              <a:rPr lang="en-US"/>
              <a:t> (library to call Promises in </a:t>
            </a:r>
            <a:r>
              <a:rPr lang="en-US" err="1"/>
              <a:t>js</a:t>
            </a:r>
            <a:r>
              <a:rPr lang="en-US"/>
              <a:t>), </a:t>
            </a:r>
            <a:r>
              <a:rPr lang="en-US" err="1"/>
              <a:t>Lodash</a:t>
            </a:r>
            <a:r>
              <a:rPr lang="en-US"/>
              <a:t> (helper functions)</a:t>
            </a:r>
          </a:p>
          <a:p>
            <a:r>
              <a:rPr lang="en-US" err="1"/>
              <a:t>pymongo</a:t>
            </a:r>
            <a:r>
              <a:rPr lang="en-US"/>
              <a:t> to interact with MongoDB (Notebook)</a:t>
            </a:r>
          </a:p>
          <a:p>
            <a:r>
              <a:rPr lang="en-US"/>
              <a:t> Flask to build the server and routing</a:t>
            </a:r>
          </a:p>
          <a:p>
            <a:r>
              <a:rPr lang="en-US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</a:t>
            </a:r>
            <a:br>
              <a:rPr lang="en-US"/>
            </a:br>
            <a:r>
              <a:rPr lang="en-US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Getting and understanding the data</a:t>
            </a:r>
            <a:br>
              <a:rPr lang="en-US" b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After downloading the csv files from the JH and NYT </a:t>
            </a:r>
            <a:r>
              <a:rPr lang="en-US" err="1"/>
              <a:t>github</a:t>
            </a:r>
            <a:r>
              <a:rPr lang="en-US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/>
              <a:t>The attributes being used is :</a:t>
            </a:r>
          </a:p>
          <a:p>
            <a:pPr marL="0" indent="0">
              <a:buNone/>
            </a:pPr>
            <a:r>
              <a:rPr lang="en-US"/>
              <a:t>      time series dates till now, Country, </a:t>
            </a:r>
            <a:r>
              <a:rPr lang="en-US" err="1"/>
              <a:t>Provice_State</a:t>
            </a:r>
            <a:r>
              <a:rPr lang="en-US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/>
              <a:t>     - separate database for counties and States of US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Used </a:t>
            </a:r>
            <a:r>
              <a:rPr lang="en-US" err="1"/>
              <a:t>PyMongo</a:t>
            </a:r>
            <a:r>
              <a:rPr lang="en-US"/>
              <a:t> for connecting to MongoDB and querying the data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/>
            </a:br>
            <a:br>
              <a:rPr lang="en-US" sz="3100" b="0"/>
            </a:br>
            <a:r>
              <a:rPr lang="en-US" sz="3100" b="0"/>
              <a:t>Storing the data in MongoDB and Interacting with database using </a:t>
            </a:r>
            <a:r>
              <a:rPr lang="en-US" sz="3100" b="0" err="1"/>
              <a:t>PyMongo</a:t>
            </a:r>
            <a:br>
              <a:rPr lang="en-US" b="0"/>
            </a:br>
            <a:br>
              <a:rPr lang="en-US" b="0"/>
            </a:br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/>
              <a:t>We are using Python Flask for building a server that interact with MongoDB and render the html page that contains our charts. Modifying </a:t>
            </a:r>
            <a:r>
              <a:rPr lang="en-US" err="1"/>
              <a:t>app.py</a:t>
            </a:r>
            <a:r>
              <a:rPr lang="en-US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Now that we have the server side code and the MongoDB query ready, we will start building the front end code.</a:t>
            </a:r>
          </a:p>
          <a:p>
            <a:r>
              <a:rPr lang="en-US"/>
              <a:t>For building the charts, we will be mainly using  these list of </a:t>
            </a:r>
            <a:r>
              <a:rPr lang="en-US" err="1"/>
              <a:t>Javascript</a:t>
            </a:r>
            <a:r>
              <a:rPr lang="en-US"/>
              <a:t> libraries d3.js, </a:t>
            </a:r>
            <a:r>
              <a:rPr lang="en-US" err="1"/>
              <a:t>Leaflet.js</a:t>
            </a:r>
            <a:r>
              <a:rPr lang="en-US"/>
              <a:t>, </a:t>
            </a:r>
            <a:r>
              <a:rPr lang="en-US" err="1"/>
              <a:t>Plotly.js</a:t>
            </a:r>
            <a:r>
              <a:rPr lang="en-US"/>
              <a:t>, Google charts, dc Charts ( for filtering the data set) and D3 to do header   animation</a:t>
            </a:r>
          </a:p>
          <a:p>
            <a:r>
              <a:rPr lang="en-US"/>
              <a:t>We will also be using </a:t>
            </a:r>
            <a:r>
              <a:rPr lang="en-US">
                <a:hlinkClick r:id="rId3"/>
              </a:rPr>
              <a:t>Bootstrap</a:t>
            </a:r>
            <a:r>
              <a:rPr lang="en-US"/>
              <a:t> for responsiveness, CSS for styling</a:t>
            </a:r>
          </a:p>
          <a:p>
            <a:r>
              <a:rPr lang="en-US"/>
              <a:t>Below is the folder structure of our project :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Building the charts</a:t>
            </a:r>
            <a:br>
              <a:rPr lang="en-US" b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D3.json () promise calls to get the data from the routes to create individual charts :</a:t>
            </a:r>
          </a:p>
          <a:p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Building the charts ( continued)</a:t>
            </a:r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Building the charts with filtering </a:t>
            </a:r>
            <a:br>
              <a:rPr lang="en-US" b="0"/>
            </a:br>
            <a:r>
              <a:rPr lang="en-US" b="0"/>
              <a:t>( continued)</a:t>
            </a:r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68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52100" cy="1008406"/>
          </a:xfrm>
        </p:spPr>
        <p:txBody>
          <a:bodyPr/>
          <a:lstStyle/>
          <a:p>
            <a:r>
              <a:rPr lang="en-US" b="0"/>
              <a:t>Building a map using Mapbox and Leaflet</a:t>
            </a:r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E06B91-7982-1745-94D1-F1342F72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80" y="1811338"/>
            <a:ext cx="7161840" cy="384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F4AB9-2BED-5B4C-8EC8-27836E038819}"/>
              </a:ext>
            </a:extLst>
          </p:cNvPr>
          <p:cNvSpPr txBox="1"/>
          <p:nvPr/>
        </p:nvSpPr>
        <p:spPr>
          <a:xfrm>
            <a:off x="7962900" y="1811338"/>
            <a:ext cx="3771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Customized map using Mapbox’s style editor and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colors,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Visualizing outliers – using a legend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Areas for further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Second layer to visualize at the state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Animate to show the change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Scale by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-apple-system"/>
                <a:hlinkClick r:id="rId5"/>
              </a:rPr>
              <a:t>https://alexisperumal.github.io/covid-19/</a:t>
            </a:r>
            <a:endParaRPr lang="en-US" sz="200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Covid-19 Pandemic</a:t>
            </a:r>
            <a:br>
              <a:rPr lang="en-US"/>
            </a:br>
            <a:r>
              <a:rPr lang="en-US" sz="120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/>
              <a:t>As of 4/6/2020…</a:t>
            </a:r>
            <a:br>
              <a:rPr lang="en-US" sz="1200"/>
            </a:br>
            <a:r>
              <a:rPr lang="en-US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/>
              <a:t>What can we expect?</a:t>
            </a:r>
          </a:p>
          <a:p>
            <a:pPr marL="0" indent="0" algn="ctr">
              <a:buNone/>
            </a:pPr>
            <a:r>
              <a:rPr lang="en-US" sz="4800" i="1"/>
              <a:t>How long will this go?</a:t>
            </a:r>
          </a:p>
          <a:p>
            <a:pPr marL="0" indent="0" algn="ctr">
              <a:buNone/>
            </a:pPr>
            <a:r>
              <a:rPr lang="en-US" sz="4800" i="1"/>
              <a:t>Have we peaked?</a:t>
            </a:r>
          </a:p>
          <a:p>
            <a:endParaRPr lang="en-US" sz="4800" i="1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We can see in the data…</a:t>
            </a:r>
            <a:br>
              <a:rPr lang="en-US"/>
            </a:br>
            <a:r>
              <a:rPr lang="en-US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Italy</a:t>
            </a:r>
            <a:r>
              <a:rPr lang="en-US" sz="160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Iran</a:t>
            </a:r>
            <a:r>
              <a:rPr lang="en-US" sz="160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South Korea </a:t>
            </a:r>
            <a:r>
              <a:rPr lang="en-US" sz="160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China</a:t>
            </a:r>
            <a:r>
              <a:rPr lang="en-US" sz="160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Spain</a:t>
            </a:r>
            <a:r>
              <a:rPr lang="en-US" sz="160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Germany</a:t>
            </a:r>
            <a:r>
              <a:rPr lang="en-US" sz="160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Macintosh PowerPoint</Application>
  <PresentationFormat>Widescreen</PresentationFormat>
  <Paragraphs>108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 Visualizing the COVID-19 Pandemic</vt:lpstr>
      <vt:lpstr>Building a map using Mapbox and Leaflet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1</cp:revision>
  <dcterms:created xsi:type="dcterms:W3CDTF">2020-04-08T04:31:58Z</dcterms:created>
  <dcterms:modified xsi:type="dcterms:W3CDTF">2020-04-09T00:18:00Z</dcterms:modified>
</cp:coreProperties>
</file>